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056477-1CBE-46F9-90FC-AA3A49AE8C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0C094F-D770-46BB-BAF2-3234438A42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8600"/>
            <a:ext cx="6934200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On your </a:t>
            </a:r>
            <a:r>
              <a:rPr lang="en-US" sz="3200" dirty="0" err="1" smtClean="0"/>
              <a:t>bellringer</a:t>
            </a:r>
            <a:r>
              <a:rPr lang="en-US" sz="3200" dirty="0" smtClean="0"/>
              <a:t> sheet write the date and “worked on </a:t>
            </a:r>
          </a:p>
          <a:p>
            <a:pPr algn="ctr"/>
            <a:r>
              <a:rPr lang="en-US" sz="3200" dirty="0" smtClean="0"/>
              <a:t>Ch 13 Sec 1 assessment.”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057400"/>
            <a:ext cx="861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Then, please </a:t>
            </a:r>
            <a:r>
              <a:rPr lang="en-US" sz="3200" dirty="0" smtClean="0"/>
              <a:t>read Ch 13 Section 1 starting on page 373.  Answer the Section 1 assessment questions on page 376, #s 1 – 3, all letters.  Write these answers on a separate sheet of paper.  This is homework if you don’t get it done today.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5715000"/>
            <a:ext cx="41148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smtClean="0"/>
              <a:t>3/26/2012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</TotalTime>
  <Words>71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9</cp:revision>
  <dcterms:created xsi:type="dcterms:W3CDTF">2010-12-06T18:00:51Z</dcterms:created>
  <dcterms:modified xsi:type="dcterms:W3CDTF">2012-03-26T11:45:23Z</dcterms:modified>
</cp:coreProperties>
</file>